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8"/>
  </p:notesMasterIdLst>
  <p:handoutMasterIdLst>
    <p:handoutMasterId r:id="rId9"/>
  </p:handoutMasterIdLst>
  <p:sldIdLst>
    <p:sldId id="2596" r:id="rId2"/>
    <p:sldId id="2598" r:id="rId3"/>
    <p:sldId id="2540" r:id="rId4"/>
    <p:sldId id="2565" r:id="rId5"/>
    <p:sldId id="2597" r:id="rId6"/>
    <p:sldId id="2567"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AAB0"/>
    <a:srgbClr val="3B7579"/>
    <a:srgbClr val="AAD3D6"/>
    <a:srgbClr val="418287"/>
    <a:srgbClr val="DFE3E9"/>
    <a:srgbClr val="1F1F26"/>
    <a:srgbClr val="D6DBE2"/>
    <a:srgbClr val="CCD2DA"/>
    <a:srgbClr val="BBC3CD"/>
    <a:srgbClr val="D3D8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B891BF-7CCF-46A1-AE26-71583D4A340B}" v="79" dt="2020-07-05T16:59:05.639"/>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4" autoAdjust="0"/>
    <p:restoredTop sz="95280" autoAdjust="0"/>
  </p:normalViewPr>
  <p:slideViewPr>
    <p:cSldViewPr snapToGrid="0" snapToObjects="1" showGuides="1">
      <p:cViewPr varScale="1">
        <p:scale>
          <a:sx n="86" d="100"/>
          <a:sy n="86" d="100"/>
        </p:scale>
        <p:origin x="562" y="53"/>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529131-6285-47AD-9340-F9A5F78F8C5A}" type="doc">
      <dgm:prSet loTypeId="urn:microsoft.com/office/officeart/2016/7/layout/BasicLinearProcessNumbered" loCatId="process" qsTypeId="urn:microsoft.com/office/officeart/2005/8/quickstyle/simple1" qsCatId="simple" csTypeId="urn:microsoft.com/office/officeart/2005/8/colors/accent1_2" csCatId="accent1"/>
      <dgm:spPr/>
      <dgm:t>
        <a:bodyPr/>
        <a:lstStyle/>
        <a:p>
          <a:endParaRPr lang="en-US"/>
        </a:p>
      </dgm:t>
    </dgm:pt>
    <dgm:pt modelId="{39760DEF-5C51-4081-950B-F2B7F6E5BA05}">
      <dgm:prSet/>
      <dgm:spPr/>
      <dgm:t>
        <a:bodyPr/>
        <a:lstStyle/>
        <a:p>
          <a:r>
            <a:rPr lang="en-IN" dirty="0"/>
            <a:t>TEAM MEMBER 1:  </a:t>
          </a:r>
          <a:r>
            <a:rPr lang="en-IN" b="1" dirty="0"/>
            <a:t>CHINTALA SANTOSHI REDDY</a:t>
          </a:r>
          <a:endParaRPr lang="en-US" b="1" dirty="0"/>
        </a:p>
      </dgm:t>
    </dgm:pt>
    <dgm:pt modelId="{D1BF2315-5A27-430B-9250-3B41E5DF7748}" type="parTrans" cxnId="{92AD9688-6C70-43BA-8347-E137A8D9AF3F}">
      <dgm:prSet/>
      <dgm:spPr/>
      <dgm:t>
        <a:bodyPr/>
        <a:lstStyle/>
        <a:p>
          <a:endParaRPr lang="en-US"/>
        </a:p>
      </dgm:t>
    </dgm:pt>
    <dgm:pt modelId="{57AE5B34-D360-4E72-828F-5D3A55225209}" type="sibTrans" cxnId="{92AD9688-6C70-43BA-8347-E137A8D9AF3F}">
      <dgm:prSet phldrT="1" phldr="0"/>
      <dgm:spPr/>
      <dgm:t>
        <a:bodyPr/>
        <a:lstStyle/>
        <a:p>
          <a:r>
            <a:rPr lang="en-US"/>
            <a:t>1</a:t>
          </a:r>
        </a:p>
      </dgm:t>
    </dgm:pt>
    <dgm:pt modelId="{BB26D5EE-2188-4F39-947A-1724168FE35B}">
      <dgm:prSet/>
      <dgm:spPr/>
      <dgm:t>
        <a:bodyPr/>
        <a:lstStyle/>
        <a:p>
          <a:r>
            <a:rPr lang="en-IN" dirty="0"/>
            <a:t>TEAM MEMBER 2:  </a:t>
          </a:r>
          <a:r>
            <a:rPr lang="en-IN" b="1" dirty="0"/>
            <a:t>PAMIREDDY MEGHANA</a:t>
          </a:r>
          <a:endParaRPr lang="en-US" b="1" dirty="0"/>
        </a:p>
      </dgm:t>
    </dgm:pt>
    <dgm:pt modelId="{C2FD5CF9-38AD-467D-B488-4E66C70DC45C}" type="parTrans" cxnId="{DE6D10FA-F1CD-41EB-B95F-05C168FCFB2D}">
      <dgm:prSet/>
      <dgm:spPr/>
      <dgm:t>
        <a:bodyPr/>
        <a:lstStyle/>
        <a:p>
          <a:endParaRPr lang="en-US"/>
        </a:p>
      </dgm:t>
    </dgm:pt>
    <dgm:pt modelId="{B458A616-6FEF-4F42-9E58-8114065B42E0}" type="sibTrans" cxnId="{DE6D10FA-F1CD-41EB-B95F-05C168FCFB2D}">
      <dgm:prSet phldrT="2" phldr="0"/>
      <dgm:spPr/>
      <dgm:t>
        <a:bodyPr/>
        <a:lstStyle/>
        <a:p>
          <a:r>
            <a:rPr lang="en-US"/>
            <a:t>2</a:t>
          </a:r>
        </a:p>
      </dgm:t>
    </dgm:pt>
    <dgm:pt modelId="{2062996F-CDCA-408D-9F33-EA5E0B4A2F7A}">
      <dgm:prSet/>
      <dgm:spPr/>
      <dgm:t>
        <a:bodyPr/>
        <a:lstStyle/>
        <a:p>
          <a:r>
            <a:rPr lang="en-IN" dirty="0"/>
            <a:t>TEAM MEMBER 3:  </a:t>
          </a:r>
          <a:r>
            <a:rPr lang="en-IN" b="1" dirty="0"/>
            <a:t>AMINA AFSA</a:t>
          </a:r>
          <a:endParaRPr lang="en-US" b="1" dirty="0"/>
        </a:p>
      </dgm:t>
    </dgm:pt>
    <dgm:pt modelId="{B5008188-829F-446C-AB6C-8338EE4D6A02}" type="parTrans" cxnId="{8061CCBD-754C-4127-AB0F-9CC199AAFDDE}">
      <dgm:prSet/>
      <dgm:spPr/>
      <dgm:t>
        <a:bodyPr/>
        <a:lstStyle/>
        <a:p>
          <a:endParaRPr lang="en-US"/>
        </a:p>
      </dgm:t>
    </dgm:pt>
    <dgm:pt modelId="{5F5B9009-8B60-49A6-9A9A-8958D3A4F0D3}" type="sibTrans" cxnId="{8061CCBD-754C-4127-AB0F-9CC199AAFDDE}">
      <dgm:prSet phldrT="3" phldr="0"/>
      <dgm:spPr/>
      <dgm:t>
        <a:bodyPr/>
        <a:lstStyle/>
        <a:p>
          <a:r>
            <a:rPr lang="en-US"/>
            <a:t>3</a:t>
          </a:r>
        </a:p>
      </dgm:t>
    </dgm:pt>
    <dgm:pt modelId="{648A47F6-4937-49DC-B35D-878A130A0904}" type="pres">
      <dgm:prSet presAssocID="{94529131-6285-47AD-9340-F9A5F78F8C5A}" presName="Name0" presStyleCnt="0">
        <dgm:presLayoutVars>
          <dgm:animLvl val="lvl"/>
          <dgm:resizeHandles val="exact"/>
        </dgm:presLayoutVars>
      </dgm:prSet>
      <dgm:spPr/>
    </dgm:pt>
    <dgm:pt modelId="{5EB566EE-EC0A-4ADE-96AC-096E3DF2FAE5}" type="pres">
      <dgm:prSet presAssocID="{39760DEF-5C51-4081-950B-F2B7F6E5BA05}" presName="compositeNode" presStyleCnt="0">
        <dgm:presLayoutVars>
          <dgm:bulletEnabled val="1"/>
        </dgm:presLayoutVars>
      </dgm:prSet>
      <dgm:spPr/>
    </dgm:pt>
    <dgm:pt modelId="{1D825703-EA95-422F-8DA2-E95613EE5479}" type="pres">
      <dgm:prSet presAssocID="{39760DEF-5C51-4081-950B-F2B7F6E5BA05}" presName="bgRect" presStyleLbl="bgAccFollowNode1" presStyleIdx="0" presStyleCnt="3"/>
      <dgm:spPr/>
    </dgm:pt>
    <dgm:pt modelId="{226440A5-61CF-4AF4-8AD0-8345CFFFF588}" type="pres">
      <dgm:prSet presAssocID="{57AE5B34-D360-4E72-828F-5D3A55225209}" presName="sibTransNodeCircle" presStyleLbl="alignNode1" presStyleIdx="0" presStyleCnt="6">
        <dgm:presLayoutVars>
          <dgm:chMax val="0"/>
          <dgm:bulletEnabled/>
        </dgm:presLayoutVars>
      </dgm:prSet>
      <dgm:spPr/>
    </dgm:pt>
    <dgm:pt modelId="{4990887B-B59E-4373-82BF-0F68002EBEF1}" type="pres">
      <dgm:prSet presAssocID="{39760DEF-5C51-4081-950B-F2B7F6E5BA05}" presName="bottomLine" presStyleLbl="alignNode1" presStyleIdx="1" presStyleCnt="6">
        <dgm:presLayoutVars/>
      </dgm:prSet>
      <dgm:spPr/>
    </dgm:pt>
    <dgm:pt modelId="{0D63A0BD-EF7C-4AF2-849C-F84316150FF2}" type="pres">
      <dgm:prSet presAssocID="{39760DEF-5C51-4081-950B-F2B7F6E5BA05}" presName="nodeText" presStyleLbl="bgAccFollowNode1" presStyleIdx="0" presStyleCnt="3">
        <dgm:presLayoutVars>
          <dgm:bulletEnabled val="1"/>
        </dgm:presLayoutVars>
      </dgm:prSet>
      <dgm:spPr/>
    </dgm:pt>
    <dgm:pt modelId="{6D6F9C3A-279F-4C84-BA1F-5A7D3AEDD81E}" type="pres">
      <dgm:prSet presAssocID="{57AE5B34-D360-4E72-828F-5D3A55225209}" presName="sibTrans" presStyleCnt="0"/>
      <dgm:spPr/>
    </dgm:pt>
    <dgm:pt modelId="{4C59479C-6BFD-4324-B282-CCFE63A01086}" type="pres">
      <dgm:prSet presAssocID="{BB26D5EE-2188-4F39-947A-1724168FE35B}" presName="compositeNode" presStyleCnt="0">
        <dgm:presLayoutVars>
          <dgm:bulletEnabled val="1"/>
        </dgm:presLayoutVars>
      </dgm:prSet>
      <dgm:spPr/>
    </dgm:pt>
    <dgm:pt modelId="{C58EC081-6DD4-44C8-9789-E1373E94F304}" type="pres">
      <dgm:prSet presAssocID="{BB26D5EE-2188-4F39-947A-1724168FE35B}" presName="bgRect" presStyleLbl="bgAccFollowNode1" presStyleIdx="1" presStyleCnt="3"/>
      <dgm:spPr/>
    </dgm:pt>
    <dgm:pt modelId="{604B66E0-97E7-40BD-9911-7A7C3BA10AAB}" type="pres">
      <dgm:prSet presAssocID="{B458A616-6FEF-4F42-9E58-8114065B42E0}" presName="sibTransNodeCircle" presStyleLbl="alignNode1" presStyleIdx="2" presStyleCnt="6">
        <dgm:presLayoutVars>
          <dgm:chMax val="0"/>
          <dgm:bulletEnabled/>
        </dgm:presLayoutVars>
      </dgm:prSet>
      <dgm:spPr/>
    </dgm:pt>
    <dgm:pt modelId="{4D8A2DC6-4D27-4711-90C5-51DF5DB5C170}" type="pres">
      <dgm:prSet presAssocID="{BB26D5EE-2188-4F39-947A-1724168FE35B}" presName="bottomLine" presStyleLbl="alignNode1" presStyleIdx="3" presStyleCnt="6">
        <dgm:presLayoutVars/>
      </dgm:prSet>
      <dgm:spPr/>
    </dgm:pt>
    <dgm:pt modelId="{D03F8CF7-BBE1-4FF2-825A-5F3904FB9EB3}" type="pres">
      <dgm:prSet presAssocID="{BB26D5EE-2188-4F39-947A-1724168FE35B}" presName="nodeText" presStyleLbl="bgAccFollowNode1" presStyleIdx="1" presStyleCnt="3">
        <dgm:presLayoutVars>
          <dgm:bulletEnabled val="1"/>
        </dgm:presLayoutVars>
      </dgm:prSet>
      <dgm:spPr/>
    </dgm:pt>
    <dgm:pt modelId="{86852B80-E350-4147-AD4E-4CBF3D102774}" type="pres">
      <dgm:prSet presAssocID="{B458A616-6FEF-4F42-9E58-8114065B42E0}" presName="sibTrans" presStyleCnt="0"/>
      <dgm:spPr/>
    </dgm:pt>
    <dgm:pt modelId="{0ABC63AC-21DB-4380-BB81-3F6E24D14EE3}" type="pres">
      <dgm:prSet presAssocID="{2062996F-CDCA-408D-9F33-EA5E0B4A2F7A}" presName="compositeNode" presStyleCnt="0">
        <dgm:presLayoutVars>
          <dgm:bulletEnabled val="1"/>
        </dgm:presLayoutVars>
      </dgm:prSet>
      <dgm:spPr/>
    </dgm:pt>
    <dgm:pt modelId="{9FB00AC3-0E17-4816-87C6-925CF3A27B18}" type="pres">
      <dgm:prSet presAssocID="{2062996F-CDCA-408D-9F33-EA5E0B4A2F7A}" presName="bgRect" presStyleLbl="bgAccFollowNode1" presStyleIdx="2" presStyleCnt="3"/>
      <dgm:spPr/>
    </dgm:pt>
    <dgm:pt modelId="{17D5BBCE-2396-4436-A591-9A2F9F758E1D}" type="pres">
      <dgm:prSet presAssocID="{5F5B9009-8B60-49A6-9A9A-8958D3A4F0D3}" presName="sibTransNodeCircle" presStyleLbl="alignNode1" presStyleIdx="4" presStyleCnt="6">
        <dgm:presLayoutVars>
          <dgm:chMax val="0"/>
          <dgm:bulletEnabled/>
        </dgm:presLayoutVars>
      </dgm:prSet>
      <dgm:spPr/>
    </dgm:pt>
    <dgm:pt modelId="{609B1438-8717-4D60-8709-4B1504F42171}" type="pres">
      <dgm:prSet presAssocID="{2062996F-CDCA-408D-9F33-EA5E0B4A2F7A}" presName="bottomLine" presStyleLbl="alignNode1" presStyleIdx="5" presStyleCnt="6">
        <dgm:presLayoutVars/>
      </dgm:prSet>
      <dgm:spPr/>
    </dgm:pt>
    <dgm:pt modelId="{14D9253D-1E28-437F-BB0B-C7D9AC7CEE76}" type="pres">
      <dgm:prSet presAssocID="{2062996F-CDCA-408D-9F33-EA5E0B4A2F7A}" presName="nodeText" presStyleLbl="bgAccFollowNode1" presStyleIdx="2" presStyleCnt="3">
        <dgm:presLayoutVars>
          <dgm:bulletEnabled val="1"/>
        </dgm:presLayoutVars>
      </dgm:prSet>
      <dgm:spPr/>
    </dgm:pt>
  </dgm:ptLst>
  <dgm:cxnLst>
    <dgm:cxn modelId="{10D36202-6ED6-45FE-AE8A-E39EDE6E7A92}" type="presOf" srcId="{BB26D5EE-2188-4F39-947A-1724168FE35B}" destId="{C58EC081-6DD4-44C8-9789-E1373E94F304}" srcOrd="0" destOrd="0" presId="urn:microsoft.com/office/officeart/2016/7/layout/BasicLinearProcessNumbered"/>
    <dgm:cxn modelId="{BE8BFE05-4272-4A94-8916-4F7D5F615E81}" type="presOf" srcId="{B458A616-6FEF-4F42-9E58-8114065B42E0}" destId="{604B66E0-97E7-40BD-9911-7A7C3BA10AAB}" srcOrd="0" destOrd="0" presId="urn:microsoft.com/office/officeart/2016/7/layout/BasicLinearProcessNumbered"/>
    <dgm:cxn modelId="{31B0B742-9259-46CD-8A99-A3D23C45D8FE}" type="presOf" srcId="{2062996F-CDCA-408D-9F33-EA5E0B4A2F7A}" destId="{14D9253D-1E28-437F-BB0B-C7D9AC7CEE76}" srcOrd="1" destOrd="0" presId="urn:microsoft.com/office/officeart/2016/7/layout/BasicLinearProcessNumbered"/>
    <dgm:cxn modelId="{B9A24350-CE6F-4489-B78E-22AA2226CF87}" type="presOf" srcId="{57AE5B34-D360-4E72-828F-5D3A55225209}" destId="{226440A5-61CF-4AF4-8AD0-8345CFFFF588}" srcOrd="0" destOrd="0" presId="urn:microsoft.com/office/officeart/2016/7/layout/BasicLinearProcessNumbered"/>
    <dgm:cxn modelId="{8D0F0F7A-C5AD-411F-8D78-5B68981E4916}" type="presOf" srcId="{5F5B9009-8B60-49A6-9A9A-8958D3A4F0D3}" destId="{17D5BBCE-2396-4436-A591-9A2F9F758E1D}" srcOrd="0" destOrd="0" presId="urn:microsoft.com/office/officeart/2016/7/layout/BasicLinearProcessNumbered"/>
    <dgm:cxn modelId="{1587DA81-A27D-40CB-81EB-62AE55F976C0}" type="presOf" srcId="{39760DEF-5C51-4081-950B-F2B7F6E5BA05}" destId="{1D825703-EA95-422F-8DA2-E95613EE5479}" srcOrd="0" destOrd="0" presId="urn:microsoft.com/office/officeart/2016/7/layout/BasicLinearProcessNumbered"/>
    <dgm:cxn modelId="{92AD9688-6C70-43BA-8347-E137A8D9AF3F}" srcId="{94529131-6285-47AD-9340-F9A5F78F8C5A}" destId="{39760DEF-5C51-4081-950B-F2B7F6E5BA05}" srcOrd="0" destOrd="0" parTransId="{D1BF2315-5A27-430B-9250-3B41E5DF7748}" sibTransId="{57AE5B34-D360-4E72-828F-5D3A55225209}"/>
    <dgm:cxn modelId="{13145998-DB3A-4EDF-B1E1-BA4D839773C5}" type="presOf" srcId="{39760DEF-5C51-4081-950B-F2B7F6E5BA05}" destId="{0D63A0BD-EF7C-4AF2-849C-F84316150FF2}" srcOrd="1" destOrd="0" presId="urn:microsoft.com/office/officeart/2016/7/layout/BasicLinearProcessNumbered"/>
    <dgm:cxn modelId="{8061CCBD-754C-4127-AB0F-9CC199AAFDDE}" srcId="{94529131-6285-47AD-9340-F9A5F78F8C5A}" destId="{2062996F-CDCA-408D-9F33-EA5E0B4A2F7A}" srcOrd="2" destOrd="0" parTransId="{B5008188-829F-446C-AB6C-8338EE4D6A02}" sibTransId="{5F5B9009-8B60-49A6-9A9A-8958D3A4F0D3}"/>
    <dgm:cxn modelId="{1546DECB-25E8-4655-8F9F-B73F6441BA82}" type="presOf" srcId="{94529131-6285-47AD-9340-F9A5F78F8C5A}" destId="{648A47F6-4937-49DC-B35D-878A130A0904}" srcOrd="0" destOrd="0" presId="urn:microsoft.com/office/officeart/2016/7/layout/BasicLinearProcessNumbered"/>
    <dgm:cxn modelId="{1965C6F2-2166-4894-973A-5799C9A7F7B2}" type="presOf" srcId="{2062996F-CDCA-408D-9F33-EA5E0B4A2F7A}" destId="{9FB00AC3-0E17-4816-87C6-925CF3A27B18}" srcOrd="0" destOrd="0" presId="urn:microsoft.com/office/officeart/2016/7/layout/BasicLinearProcessNumbered"/>
    <dgm:cxn modelId="{DE6D10FA-F1CD-41EB-B95F-05C168FCFB2D}" srcId="{94529131-6285-47AD-9340-F9A5F78F8C5A}" destId="{BB26D5EE-2188-4F39-947A-1724168FE35B}" srcOrd="1" destOrd="0" parTransId="{C2FD5CF9-38AD-467D-B488-4E66C70DC45C}" sibTransId="{B458A616-6FEF-4F42-9E58-8114065B42E0}"/>
    <dgm:cxn modelId="{5AE5D9FC-8096-460C-9443-18B2CF269AC5}" type="presOf" srcId="{BB26D5EE-2188-4F39-947A-1724168FE35B}" destId="{D03F8CF7-BBE1-4FF2-825A-5F3904FB9EB3}" srcOrd="1" destOrd="0" presId="urn:microsoft.com/office/officeart/2016/7/layout/BasicLinearProcessNumbered"/>
    <dgm:cxn modelId="{EC49923C-AAB9-4D46-8FB0-4A28586D4E3D}" type="presParOf" srcId="{648A47F6-4937-49DC-B35D-878A130A0904}" destId="{5EB566EE-EC0A-4ADE-96AC-096E3DF2FAE5}" srcOrd="0" destOrd="0" presId="urn:microsoft.com/office/officeart/2016/7/layout/BasicLinearProcessNumbered"/>
    <dgm:cxn modelId="{E396BC5F-893F-4AC3-A41F-3B267CEB50FA}" type="presParOf" srcId="{5EB566EE-EC0A-4ADE-96AC-096E3DF2FAE5}" destId="{1D825703-EA95-422F-8DA2-E95613EE5479}" srcOrd="0" destOrd="0" presId="urn:microsoft.com/office/officeart/2016/7/layout/BasicLinearProcessNumbered"/>
    <dgm:cxn modelId="{7D54DF08-DFE9-4A75-886E-8F0D7C67CC79}" type="presParOf" srcId="{5EB566EE-EC0A-4ADE-96AC-096E3DF2FAE5}" destId="{226440A5-61CF-4AF4-8AD0-8345CFFFF588}" srcOrd="1" destOrd="0" presId="urn:microsoft.com/office/officeart/2016/7/layout/BasicLinearProcessNumbered"/>
    <dgm:cxn modelId="{A5E2C79B-F106-42A2-BFDE-857F1631A7FA}" type="presParOf" srcId="{5EB566EE-EC0A-4ADE-96AC-096E3DF2FAE5}" destId="{4990887B-B59E-4373-82BF-0F68002EBEF1}" srcOrd="2" destOrd="0" presId="urn:microsoft.com/office/officeart/2016/7/layout/BasicLinearProcessNumbered"/>
    <dgm:cxn modelId="{E746C87F-5616-4A90-A84C-DC3DAE1E62D0}" type="presParOf" srcId="{5EB566EE-EC0A-4ADE-96AC-096E3DF2FAE5}" destId="{0D63A0BD-EF7C-4AF2-849C-F84316150FF2}" srcOrd="3" destOrd="0" presId="urn:microsoft.com/office/officeart/2016/7/layout/BasicLinearProcessNumbered"/>
    <dgm:cxn modelId="{C69D7CFA-0AB7-4260-8B62-A9FD941D1AAE}" type="presParOf" srcId="{648A47F6-4937-49DC-B35D-878A130A0904}" destId="{6D6F9C3A-279F-4C84-BA1F-5A7D3AEDD81E}" srcOrd="1" destOrd="0" presId="urn:microsoft.com/office/officeart/2016/7/layout/BasicLinearProcessNumbered"/>
    <dgm:cxn modelId="{9B4E9C58-02A4-4280-896F-C610169CADB5}" type="presParOf" srcId="{648A47F6-4937-49DC-B35D-878A130A0904}" destId="{4C59479C-6BFD-4324-B282-CCFE63A01086}" srcOrd="2" destOrd="0" presId="urn:microsoft.com/office/officeart/2016/7/layout/BasicLinearProcessNumbered"/>
    <dgm:cxn modelId="{58F6E198-58ED-4F59-A8A2-A4584A01E071}" type="presParOf" srcId="{4C59479C-6BFD-4324-B282-CCFE63A01086}" destId="{C58EC081-6DD4-44C8-9789-E1373E94F304}" srcOrd="0" destOrd="0" presId="urn:microsoft.com/office/officeart/2016/7/layout/BasicLinearProcessNumbered"/>
    <dgm:cxn modelId="{53949C5F-9B24-4BE7-B597-2DFCB03B5AAB}" type="presParOf" srcId="{4C59479C-6BFD-4324-B282-CCFE63A01086}" destId="{604B66E0-97E7-40BD-9911-7A7C3BA10AAB}" srcOrd="1" destOrd="0" presId="urn:microsoft.com/office/officeart/2016/7/layout/BasicLinearProcessNumbered"/>
    <dgm:cxn modelId="{CC21F671-EEDF-42BF-B439-721A87CBB105}" type="presParOf" srcId="{4C59479C-6BFD-4324-B282-CCFE63A01086}" destId="{4D8A2DC6-4D27-4711-90C5-51DF5DB5C170}" srcOrd="2" destOrd="0" presId="urn:microsoft.com/office/officeart/2016/7/layout/BasicLinearProcessNumbered"/>
    <dgm:cxn modelId="{7FCAB6A0-E029-45F7-936C-CBEE135125BB}" type="presParOf" srcId="{4C59479C-6BFD-4324-B282-CCFE63A01086}" destId="{D03F8CF7-BBE1-4FF2-825A-5F3904FB9EB3}" srcOrd="3" destOrd="0" presId="urn:microsoft.com/office/officeart/2016/7/layout/BasicLinearProcessNumbered"/>
    <dgm:cxn modelId="{1043E839-6250-4497-9FBE-5A717412D09C}" type="presParOf" srcId="{648A47F6-4937-49DC-B35D-878A130A0904}" destId="{86852B80-E350-4147-AD4E-4CBF3D102774}" srcOrd="3" destOrd="0" presId="urn:microsoft.com/office/officeart/2016/7/layout/BasicLinearProcessNumbered"/>
    <dgm:cxn modelId="{0DBE28D6-07B0-4371-80AF-2CCB1168E193}" type="presParOf" srcId="{648A47F6-4937-49DC-B35D-878A130A0904}" destId="{0ABC63AC-21DB-4380-BB81-3F6E24D14EE3}" srcOrd="4" destOrd="0" presId="urn:microsoft.com/office/officeart/2016/7/layout/BasicLinearProcessNumbered"/>
    <dgm:cxn modelId="{53D7EE36-15B5-4AA5-9C86-286A600BEDB6}" type="presParOf" srcId="{0ABC63AC-21DB-4380-BB81-3F6E24D14EE3}" destId="{9FB00AC3-0E17-4816-87C6-925CF3A27B18}" srcOrd="0" destOrd="0" presId="urn:microsoft.com/office/officeart/2016/7/layout/BasicLinearProcessNumbered"/>
    <dgm:cxn modelId="{801901EE-6168-4B98-93F2-9B7990B49237}" type="presParOf" srcId="{0ABC63AC-21DB-4380-BB81-3F6E24D14EE3}" destId="{17D5BBCE-2396-4436-A591-9A2F9F758E1D}" srcOrd="1" destOrd="0" presId="urn:microsoft.com/office/officeart/2016/7/layout/BasicLinearProcessNumbered"/>
    <dgm:cxn modelId="{D590F4E5-9417-4FF1-847D-F22C252CD038}" type="presParOf" srcId="{0ABC63AC-21DB-4380-BB81-3F6E24D14EE3}" destId="{609B1438-8717-4D60-8709-4B1504F42171}" srcOrd="2" destOrd="0" presId="urn:microsoft.com/office/officeart/2016/7/layout/BasicLinearProcessNumbered"/>
    <dgm:cxn modelId="{3A3AAB79-0A89-4D7E-82D7-746C1F299402}" type="presParOf" srcId="{0ABC63AC-21DB-4380-BB81-3F6E24D14EE3}" destId="{14D9253D-1E28-437F-BB0B-C7D9AC7CEE76}"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825703-EA95-422F-8DA2-E95613EE5479}">
      <dsp:nvSpPr>
        <dsp:cNvPr id="0" name=""/>
        <dsp:cNvSpPr/>
      </dsp:nvSpPr>
      <dsp:spPr>
        <a:xfrm>
          <a:off x="0" y="0"/>
          <a:ext cx="3405187" cy="457835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5482" tIns="330200" rIns="265482" bIns="330200" numCol="1" spcCol="1270" anchor="t" anchorCtr="0">
          <a:noAutofit/>
        </a:bodyPr>
        <a:lstStyle/>
        <a:p>
          <a:pPr marL="0" lvl="0" indent="0" algn="l" defTabSz="1155700">
            <a:lnSpc>
              <a:spcPct val="90000"/>
            </a:lnSpc>
            <a:spcBef>
              <a:spcPct val="0"/>
            </a:spcBef>
            <a:spcAft>
              <a:spcPct val="35000"/>
            </a:spcAft>
            <a:buNone/>
          </a:pPr>
          <a:r>
            <a:rPr lang="en-IN" sz="2600" kern="1200" dirty="0"/>
            <a:t>TEAM MEMBER 1:  </a:t>
          </a:r>
          <a:r>
            <a:rPr lang="en-IN" sz="2600" b="1" kern="1200" dirty="0"/>
            <a:t>CHINTALA SANTOSHI REDDY</a:t>
          </a:r>
          <a:endParaRPr lang="en-US" sz="2600" b="1" kern="1200" dirty="0"/>
        </a:p>
      </dsp:txBody>
      <dsp:txXfrm>
        <a:off x="0" y="1739773"/>
        <a:ext cx="3405187" cy="2747010"/>
      </dsp:txXfrm>
    </dsp:sp>
    <dsp:sp modelId="{226440A5-61CF-4AF4-8AD0-8345CFFFF588}">
      <dsp:nvSpPr>
        <dsp:cNvPr id="0" name=""/>
        <dsp:cNvSpPr/>
      </dsp:nvSpPr>
      <dsp:spPr>
        <a:xfrm>
          <a:off x="1015841" y="457834"/>
          <a:ext cx="1373505" cy="1373505"/>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084" tIns="12700" rIns="107084"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216986" y="658979"/>
        <a:ext cx="971215" cy="971215"/>
      </dsp:txXfrm>
    </dsp:sp>
    <dsp:sp modelId="{4990887B-B59E-4373-82BF-0F68002EBEF1}">
      <dsp:nvSpPr>
        <dsp:cNvPr id="0" name=""/>
        <dsp:cNvSpPr/>
      </dsp:nvSpPr>
      <dsp:spPr>
        <a:xfrm>
          <a:off x="0" y="4578278"/>
          <a:ext cx="3405187"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8EC081-6DD4-44C8-9789-E1373E94F304}">
      <dsp:nvSpPr>
        <dsp:cNvPr id="0" name=""/>
        <dsp:cNvSpPr/>
      </dsp:nvSpPr>
      <dsp:spPr>
        <a:xfrm>
          <a:off x="3745706" y="0"/>
          <a:ext cx="3405187" cy="457835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5482" tIns="330200" rIns="265482" bIns="330200" numCol="1" spcCol="1270" anchor="t" anchorCtr="0">
          <a:noAutofit/>
        </a:bodyPr>
        <a:lstStyle/>
        <a:p>
          <a:pPr marL="0" lvl="0" indent="0" algn="l" defTabSz="1155700">
            <a:lnSpc>
              <a:spcPct val="90000"/>
            </a:lnSpc>
            <a:spcBef>
              <a:spcPct val="0"/>
            </a:spcBef>
            <a:spcAft>
              <a:spcPct val="35000"/>
            </a:spcAft>
            <a:buNone/>
          </a:pPr>
          <a:r>
            <a:rPr lang="en-IN" sz="2600" kern="1200" dirty="0"/>
            <a:t>TEAM MEMBER 2:  </a:t>
          </a:r>
          <a:r>
            <a:rPr lang="en-IN" sz="2600" b="1" kern="1200" dirty="0"/>
            <a:t>PAMIREDDY MEGHANA</a:t>
          </a:r>
          <a:endParaRPr lang="en-US" sz="2600" b="1" kern="1200" dirty="0"/>
        </a:p>
      </dsp:txBody>
      <dsp:txXfrm>
        <a:off x="3745706" y="1739773"/>
        <a:ext cx="3405187" cy="2747010"/>
      </dsp:txXfrm>
    </dsp:sp>
    <dsp:sp modelId="{604B66E0-97E7-40BD-9911-7A7C3BA10AAB}">
      <dsp:nvSpPr>
        <dsp:cNvPr id="0" name=""/>
        <dsp:cNvSpPr/>
      </dsp:nvSpPr>
      <dsp:spPr>
        <a:xfrm>
          <a:off x="4761547" y="457834"/>
          <a:ext cx="1373505" cy="1373505"/>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084" tIns="12700" rIns="107084"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962692" y="658979"/>
        <a:ext cx="971215" cy="971215"/>
      </dsp:txXfrm>
    </dsp:sp>
    <dsp:sp modelId="{4D8A2DC6-4D27-4711-90C5-51DF5DB5C170}">
      <dsp:nvSpPr>
        <dsp:cNvPr id="0" name=""/>
        <dsp:cNvSpPr/>
      </dsp:nvSpPr>
      <dsp:spPr>
        <a:xfrm>
          <a:off x="3745706" y="4578278"/>
          <a:ext cx="3405187"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B00AC3-0E17-4816-87C6-925CF3A27B18}">
      <dsp:nvSpPr>
        <dsp:cNvPr id="0" name=""/>
        <dsp:cNvSpPr/>
      </dsp:nvSpPr>
      <dsp:spPr>
        <a:xfrm>
          <a:off x="7491412" y="0"/>
          <a:ext cx="3405187" cy="457835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5482" tIns="330200" rIns="265482" bIns="330200" numCol="1" spcCol="1270" anchor="t" anchorCtr="0">
          <a:noAutofit/>
        </a:bodyPr>
        <a:lstStyle/>
        <a:p>
          <a:pPr marL="0" lvl="0" indent="0" algn="l" defTabSz="1155700">
            <a:lnSpc>
              <a:spcPct val="90000"/>
            </a:lnSpc>
            <a:spcBef>
              <a:spcPct val="0"/>
            </a:spcBef>
            <a:spcAft>
              <a:spcPct val="35000"/>
            </a:spcAft>
            <a:buNone/>
          </a:pPr>
          <a:r>
            <a:rPr lang="en-IN" sz="2600" kern="1200" dirty="0"/>
            <a:t>TEAM MEMBER 3:  </a:t>
          </a:r>
          <a:r>
            <a:rPr lang="en-IN" sz="2600" b="1" kern="1200" dirty="0"/>
            <a:t>AMINA AFSA</a:t>
          </a:r>
          <a:endParaRPr lang="en-US" sz="2600" b="1" kern="1200" dirty="0"/>
        </a:p>
      </dsp:txBody>
      <dsp:txXfrm>
        <a:off x="7491412" y="1739773"/>
        <a:ext cx="3405187" cy="2747010"/>
      </dsp:txXfrm>
    </dsp:sp>
    <dsp:sp modelId="{17D5BBCE-2396-4436-A591-9A2F9F758E1D}">
      <dsp:nvSpPr>
        <dsp:cNvPr id="0" name=""/>
        <dsp:cNvSpPr/>
      </dsp:nvSpPr>
      <dsp:spPr>
        <a:xfrm>
          <a:off x="8507253" y="457834"/>
          <a:ext cx="1373505" cy="1373505"/>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084" tIns="12700" rIns="107084"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708398" y="658979"/>
        <a:ext cx="971215" cy="971215"/>
      </dsp:txXfrm>
    </dsp:sp>
    <dsp:sp modelId="{609B1438-8717-4D60-8709-4B1504F42171}">
      <dsp:nvSpPr>
        <dsp:cNvPr id="0" name=""/>
        <dsp:cNvSpPr/>
      </dsp:nvSpPr>
      <dsp:spPr>
        <a:xfrm>
          <a:off x="7491412" y="4578278"/>
          <a:ext cx="3405187"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7/5/2020</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7/5/2020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a:lstStyle/>
          <a:p>
            <a:r>
              <a:rPr lang="en-US"/>
              <a:t>Click icon to add picture</a:t>
            </a:r>
            <a:endParaRPr lang="en-US"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a:lstStyle/>
          <a:p>
            <a:r>
              <a:rPr lang="en-US" noProof="0"/>
              <a:t>Click icon to add picture</a:t>
            </a:r>
            <a:endParaRPr lang="en-US"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anchor="b"/>
          <a:lstStyle>
            <a:lvl1pPr algn="l">
              <a:defRPr>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a:noAutofit/>
          </a:bodyPr>
          <a:lstStyle>
            <a:lvl1pPr marL="0" indent="0" algn="l">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anchor="b">
            <a:normAutofit/>
          </a:bodyPr>
          <a:lstStyle>
            <a:lvl1pPr marL="0" indent="0" algn="l">
              <a:buNone/>
              <a:defRPr sz="1600" b="1">
                <a:latin typeface="+mj-lt"/>
                <a:cs typeface="Arial" panose="020B0604020202020204" pitchFamily="34" charset="0"/>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a:normAutofit/>
          </a:bodyPr>
          <a:lstStyle>
            <a:lvl1pPr>
              <a:defRPr sz="800"/>
            </a:lvl1pPr>
          </a:lstStyle>
          <a:p>
            <a:r>
              <a:rPr lang="en-US"/>
              <a:t>Click icon to add picture</a:t>
            </a:r>
            <a:endParaRPr lang="en-US"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a:normAutofit/>
          </a:bodyPr>
          <a:lstStyle>
            <a:lvl1pPr>
              <a:defRPr sz="1400"/>
            </a:lvl1pPr>
            <a:lvl2pPr>
              <a:defRPr sz="1200"/>
            </a:lvl2pPr>
            <a:lvl3pPr>
              <a:defRPr sz="110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a:lstStyle/>
          <a:p>
            <a:r>
              <a:rPr lang="en-US"/>
              <a:t>Click icon to add picture</a:t>
            </a:r>
            <a:endParaRPr lang="en-US"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anchor="t">
            <a:normAutofit/>
          </a:bodyPr>
          <a:lstStyle>
            <a:lvl1pPr algn="l">
              <a:defRPr sz="4000">
                <a:solidFill>
                  <a:schemeClr val="bg1"/>
                </a:solidFill>
                <a:latin typeface="+mj-lt"/>
              </a:defRPr>
            </a:lvl1pPr>
          </a:lstStyle>
          <a:p>
            <a:r>
              <a:rPr lang="en-US"/>
              <a:t>Click to edit Master title style</a:t>
            </a: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anchor="t">
            <a:normAutofit/>
          </a:bodyPr>
          <a:lstStyle>
            <a:lvl1pPr algn="l">
              <a:defRPr sz="4000">
                <a:solidFill>
                  <a:schemeClr val="tx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a:lstStyle/>
          <a:p>
            <a:r>
              <a:rPr lang="en-US"/>
              <a:t>Click icon to add picture</a:t>
            </a:r>
            <a:endParaRPr lang="en-US"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anchor="ctr">
            <a:normAutofit/>
          </a:bodyPr>
          <a:lstStyle>
            <a:lvl1pPr algn="l">
              <a:defRPr sz="4000">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a:lstStyle/>
          <a:p>
            <a:r>
              <a:rPr lang="en-US"/>
              <a:t>Click icon to add picture</a:t>
            </a:r>
            <a:endParaRPr lang="en-US"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anchor="t"/>
          <a:lstStyle>
            <a:lvl1pPr algn="l">
              <a:defRPr>
                <a:latin typeface="+mj-lt"/>
              </a:defRPr>
            </a:lvl1pPr>
          </a:lstStyle>
          <a:p>
            <a:r>
              <a:rPr lang="en-US" dirty="0"/>
              <a:t>Click to </a:t>
            </a:r>
            <a:br>
              <a:rPr lang="en-US" dirty="0"/>
            </a:br>
            <a:r>
              <a:rPr lang="en-US"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a:noAutofit/>
          </a:bodyPr>
          <a:lstStyle>
            <a:lvl1pPr marL="0" indent="0" algn="ctr">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anchor="b"/>
          <a:lstStyle>
            <a:lvl1pPr algn="ctr">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anchor="t"/>
          <a:lstStyle>
            <a:lvl1pPr algn="l">
              <a:defRPr>
                <a:solidFill>
                  <a:schemeClr val="bg1"/>
                </a:solidFill>
                <a:latin typeface="+mj-lt"/>
              </a:defRPr>
            </a:lvl1pPr>
          </a:lstStyle>
          <a:p>
            <a:r>
              <a:rPr lang="en-US" dirty="0"/>
              <a:t>Click to </a:t>
            </a:r>
            <a:br>
              <a:rPr lang="en-US" dirty="0"/>
            </a:br>
            <a:r>
              <a:rPr lang="en-US"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anchor="t">
            <a:normAutofit/>
          </a:bodyPr>
          <a:lstStyle>
            <a:lvl1pPr marL="0" indent="0">
              <a:buNone/>
              <a:defRPr sz="16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a:normAutofit/>
          </a:bodyPr>
          <a:lstStyle>
            <a:lvl1pPr algn="ctr">
              <a:defRPr sz="4000">
                <a:solidFill>
                  <a:schemeClr val="bg1"/>
                </a:solidFill>
                <a:latin typeface="+mj-lt"/>
              </a:defRPr>
            </a:lvl1p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anchor="b">
            <a:noAutofit/>
          </a:bodyPr>
          <a:lstStyle>
            <a:lvl1pPr algn="l">
              <a:defRPr sz="5000" b="1">
                <a:solidFill>
                  <a:schemeClr val="bg1"/>
                </a:solidFill>
                <a:latin typeface="+mj-lt"/>
              </a:defRPr>
            </a:lvl1pPr>
          </a:lstStyle>
          <a:p>
            <a:r>
              <a:rPr lang="en-US"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anchor="t">
            <a:noAutofit/>
          </a:bodyPr>
          <a:lstStyle>
            <a:lvl1pPr algn="ct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a:r>
              <a:rPr lang="en-US"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a:r>
              <a:rPr lang="en-US"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a:r>
              <a:rPr lang="en-US"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solidFill>
                  <a:schemeClr val="bg1"/>
                </a:solidFill>
              </a:defRPr>
            </a:lvl1pPr>
          </a:lstStyle>
          <a:p>
            <a:r>
              <a:rPr lang="en-US" noProof="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lvl1pPr>
          </a:lstStyle>
          <a:p>
            <a:r>
              <a:rPr lang="en-US" noProof="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anchor="b"/>
          <a:lstStyle>
            <a:lvl1pPr>
              <a:defRPr b="1"/>
            </a:lvl1pPr>
          </a:lstStyle>
          <a:p>
            <a:r>
              <a:rPr lang="en-US" noProof="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a:lstStyle>
            <a:lvl1pPr algn="ctr">
              <a:defRPr>
                <a:solidFill>
                  <a:schemeClr val="bg1"/>
                </a:solidFill>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a:lstStyle>
            <a:lvl1pPr algn="ctr">
              <a:defRPr>
                <a:solidFill>
                  <a:schemeClr val="tx2"/>
                </a:solidFill>
              </a:defRPr>
            </a:lvl1pPr>
          </a:lstStyle>
          <a:p>
            <a:r>
              <a:rPr lang="en-US"/>
              <a:t>Click to edit Master title style</a:t>
            </a:r>
            <a:endParaRPr lang="en-US"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a:lstStyle/>
          <a:p>
            <a:r>
              <a:rPr lang="en-US" noProof="0"/>
              <a:t>Click icon to add chart</a:t>
            </a:r>
            <a:endParaRPr lang="en-US"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p>
            <a:r>
              <a:rPr lang="en-US" noProof="0"/>
              <a:t>Click icon to add chart</a:t>
            </a:r>
            <a:endParaRPr lang="en-US"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a:lstStyle/>
          <a:p>
            <a:r>
              <a:rPr lang="en-US" noProof="0"/>
              <a:t>Click icon to add chart</a:t>
            </a:r>
            <a:endParaRPr lang="en-US"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a:lstStyle/>
          <a:p>
            <a:r>
              <a:rPr lang="en-US" noProof="0"/>
              <a:t>Click icon to add chart</a:t>
            </a:r>
            <a:endParaRPr lang="en-US"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anchor="b"/>
          <a:lstStyle>
            <a:lvl1pPr algn="ctr">
              <a:defRPr/>
            </a:lvl1pPr>
          </a:lstStyle>
          <a:p>
            <a:r>
              <a:rPr lang="en-US"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a:lstStyle/>
          <a:p>
            <a:r>
              <a:rPr lang="en-US"/>
              <a:t>Click icon to add table</a:t>
            </a:r>
            <a:endParaRPr lang="en-US"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a:lstStyle/>
          <a:p>
            <a:r>
              <a:rPr lang="en-US"/>
              <a:t>Click icon to add picture</a:t>
            </a:r>
            <a:endParaRPr lang="en-US"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a:lstStyle/>
          <a:p>
            <a:r>
              <a:rPr lang="en-US"/>
              <a:t>Click icon to add picture</a:t>
            </a:r>
            <a:endParaRPr lang="en-US"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hyperlink" Target="https://geobrava.wordpress.com/2019/04/01/chatbots-deliver-lasting-benefits-for-financial-services/" TargetMode="External"/><Relationship Id="rId2" Type="http://schemas.openxmlformats.org/officeDocument/2006/relationships/image" Target="../media/image2.jpg"/><Relationship Id="rId1" Type="http://schemas.openxmlformats.org/officeDocument/2006/relationships/slideLayout" Target="../slideLayouts/slideLayout14.xml"/><Relationship Id="rId4" Type="http://schemas.openxmlformats.org/officeDocument/2006/relationships/hyperlink" Target="https://creativecommons.org/licenses/by-sa/3.0/"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hyperlink" Target="https://commons.wikimedia.org/wiki/File:Career_Change_Holographic_Options_Cartoon.svg" TargetMode="External"/><Relationship Id="rId2" Type="http://schemas.openxmlformats.org/officeDocument/2006/relationships/image" Target="../media/image5.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2"/>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38200" y="4914974"/>
            <a:ext cx="9575801" cy="891250"/>
          </a:xfrm>
          <a:prstGeom prst="rect">
            <a:avLst/>
          </a:prstGeom>
        </p:spPr>
        <p:txBody>
          <a:bodyPr anchor="t">
            <a:normAutofit/>
          </a:bodyPr>
          <a:lstStyle/>
          <a:p>
            <a:r>
              <a:rPr lang="en-US" dirty="0"/>
              <a:t>COVID HELPER - </a:t>
            </a:r>
            <a:r>
              <a:rPr lang="en-US" dirty="0" err="1"/>
              <a:t>CoBot</a:t>
            </a:r>
            <a:endParaRPr lang="en-US" dirty="0"/>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838200" y="6125744"/>
            <a:ext cx="9575800" cy="338549"/>
          </a:xfrm>
          <a:prstGeom prst="rect">
            <a:avLst/>
          </a:prstGeom>
        </p:spPr>
        <p:txBody>
          <a:bodyPr>
            <a:normAutofit/>
          </a:bodyPr>
          <a:lstStyle/>
          <a:p>
            <a:r>
              <a:rPr lang="en-US" spc="0" dirty="0"/>
              <a:t>For all our needs.</a:t>
            </a:r>
          </a:p>
        </p:txBody>
      </p:sp>
    </p:spTree>
    <p:extLst>
      <p:ext uri="{BB962C8B-B14F-4D97-AF65-F5344CB8AC3E}">
        <p14:creationId xmlns:p14="http://schemas.microsoft.com/office/powerpoint/2010/main" val="795927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extBox 5">
            <a:extLst>
              <a:ext uri="{FF2B5EF4-FFF2-40B4-BE49-F238E27FC236}">
                <a16:creationId xmlns:a16="http://schemas.microsoft.com/office/drawing/2014/main" id="{579CFCB5-7F15-4C89-9FD6-BB1D72C54FF8}"/>
              </a:ext>
            </a:extLst>
          </p:cNvPr>
          <p:cNvGraphicFramePr/>
          <p:nvPr>
            <p:extLst>
              <p:ext uri="{D42A27DB-BD31-4B8C-83A1-F6EECF244321}">
                <p14:modId xmlns:p14="http://schemas.microsoft.com/office/powerpoint/2010/main" val="1653415063"/>
              </p:ext>
            </p:extLst>
          </p:nvPr>
        </p:nvGraphicFramePr>
        <p:xfrm>
          <a:off x="647700" y="1806575"/>
          <a:ext cx="10896600" cy="45783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itle 9">
            <a:extLst>
              <a:ext uri="{FF2B5EF4-FFF2-40B4-BE49-F238E27FC236}">
                <a16:creationId xmlns:a16="http://schemas.microsoft.com/office/drawing/2014/main" id="{DC5133EB-EFE7-4411-8C02-F5F00A4B73D2}"/>
              </a:ext>
            </a:extLst>
          </p:cNvPr>
          <p:cNvSpPr txBox="1">
            <a:spLocks noGrp="1"/>
          </p:cNvSpPr>
          <p:nvPr>
            <p:ph type="title"/>
          </p:nvPr>
        </p:nvSpPr>
        <p:spPr>
          <a:xfrm>
            <a:off x="647700" y="288925"/>
            <a:ext cx="10896600" cy="893763"/>
          </a:xfrm>
          <a:prstGeom prst="rect">
            <a:avLst/>
          </a:prstGeom>
        </p:spPr>
        <p:txBody>
          <a:bodyPr vert="horz" lIns="91440" tIns="45720" rIns="91440" bIns="45720" rtlCol="0" anchor="ctr">
            <a:normAutofit/>
          </a:bodyPr>
          <a:lstStyle/>
          <a:p>
            <a:pPr algn="ctr">
              <a:lnSpc>
                <a:spcPct val="90000"/>
              </a:lnSpc>
              <a:spcBef>
                <a:spcPts val="1000"/>
              </a:spcBef>
            </a:pPr>
            <a:r>
              <a:rPr lang="en-US" b="1" i="0" kern="1200" spc="300" dirty="0">
                <a:solidFill>
                  <a:schemeClr val="tx2"/>
                </a:solidFill>
                <a:latin typeface="+mj-lt"/>
                <a:ea typeface="+mn-ea"/>
                <a:cs typeface="Arial" panose="020B0604020202020204" pitchFamily="34" charset="0"/>
              </a:rPr>
              <a:t>TEAM NAME: TESSERACT</a:t>
            </a:r>
          </a:p>
        </p:txBody>
      </p:sp>
    </p:spTree>
    <p:extLst>
      <p:ext uri="{BB962C8B-B14F-4D97-AF65-F5344CB8AC3E}">
        <p14:creationId xmlns:p14="http://schemas.microsoft.com/office/powerpoint/2010/main" val="4016379015"/>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EB765CA0-6444-4405-AB48-5408BBC011E7}"/>
              </a:ext>
            </a:extLst>
          </p:cNvPr>
          <p:cNvPicPr>
            <a:picLocks noGrp="1" noChangeAspect="1"/>
          </p:cNvPicPr>
          <p:nvPr>
            <p:ph type="pic" sz="quarter" idx="12"/>
          </p:nvPr>
        </p:nvPicPr>
        <p:blipFill rotWithShape="1">
          <a:blip r:embed="rId2">
            <a:extLst>
              <a:ext uri="{837473B0-CC2E-450A-ABE3-18F120FF3D39}">
                <a1611:picAttrSrcUrl xmlns:a1611="http://schemas.microsoft.com/office/drawing/2016/11/main" r:id="rId3"/>
              </a:ext>
            </a:extLst>
          </a:blip>
          <a:srcRect l="17776" r="18269"/>
          <a:stretch/>
        </p:blipFill>
        <p:spPr>
          <a:xfrm>
            <a:off x="6264877" y="10"/>
            <a:ext cx="5927124" cy="6857990"/>
          </a:xfrm>
          <a:noFill/>
        </p:spPr>
      </p:pic>
      <p:sp>
        <p:nvSpPr>
          <p:cNvPr id="36" name="Text Placeholder 35">
            <a:extLst>
              <a:ext uri="{FF2B5EF4-FFF2-40B4-BE49-F238E27FC236}">
                <a16:creationId xmlns:a16="http://schemas.microsoft.com/office/drawing/2014/main" id="{0391FA66-BCDC-4C12-B812-A0DEE14539EE}"/>
              </a:ext>
            </a:extLst>
          </p:cNvPr>
          <p:cNvSpPr>
            <a:spLocks noGrp="1"/>
          </p:cNvSpPr>
          <p:nvPr>
            <p:ph type="body" sz="quarter" idx="11"/>
          </p:nvPr>
        </p:nvSpPr>
        <p:spPr>
          <a:xfrm>
            <a:off x="225547" y="1802168"/>
            <a:ext cx="5289883" cy="5157618"/>
          </a:xfrm>
        </p:spPr>
        <p:txBody>
          <a:bodyPr anchor="ctr">
            <a:noAutofit/>
          </a:bodyPr>
          <a:lstStyle/>
          <a:p>
            <a:r>
              <a:rPr lang="en-US" sz="2000" dirty="0"/>
              <a:t>A chatbot is an artificial intelligence (AI) software that can simulate a conversation (or a chat) with a user in natural language through messaging applications, websites, mobile apps or through the telephone. A chatbot is often described as one of the most advanced and promising expressions of interaction between humans and machines. However, from a technological point of view, a chatbot only represents the natural evolution of a Question Answering system leveraging Natural Language Processing (NLP). Formulating responses to questions in natural language is one of the most typical examples of Natural Language Processing applied in various enterprises’ end-use applications.</a:t>
            </a:r>
          </a:p>
        </p:txBody>
      </p:sp>
      <p:sp>
        <p:nvSpPr>
          <p:cNvPr id="10" name="Title 9">
            <a:extLst>
              <a:ext uri="{FF2B5EF4-FFF2-40B4-BE49-F238E27FC236}">
                <a16:creationId xmlns:a16="http://schemas.microsoft.com/office/drawing/2014/main" id="{B11BAC48-F4C4-46FB-96DC-423C381AC284}"/>
              </a:ext>
            </a:extLst>
          </p:cNvPr>
          <p:cNvSpPr>
            <a:spLocks noGrp="1"/>
          </p:cNvSpPr>
          <p:nvPr>
            <p:ph type="title"/>
          </p:nvPr>
        </p:nvSpPr>
        <p:spPr>
          <a:xfrm>
            <a:off x="595100" y="192385"/>
            <a:ext cx="2275389" cy="1025525"/>
          </a:xfrm>
        </p:spPr>
        <p:txBody>
          <a:bodyPr anchor="b">
            <a:normAutofit/>
          </a:bodyPr>
          <a:lstStyle/>
          <a:p>
            <a:r>
              <a:rPr lang="en-US" dirty="0"/>
              <a:t>Chatbot </a:t>
            </a:r>
          </a:p>
        </p:txBody>
      </p:sp>
      <p:sp>
        <p:nvSpPr>
          <p:cNvPr id="6" name="TextBox 5">
            <a:extLst>
              <a:ext uri="{FF2B5EF4-FFF2-40B4-BE49-F238E27FC236}">
                <a16:creationId xmlns:a16="http://schemas.microsoft.com/office/drawing/2014/main" id="{A8DBCB1C-6653-405C-954E-D3AD967866D6}"/>
              </a:ext>
            </a:extLst>
          </p:cNvPr>
          <p:cNvSpPr txBox="1"/>
          <p:nvPr/>
        </p:nvSpPr>
        <p:spPr>
          <a:xfrm>
            <a:off x="9910607" y="6657945"/>
            <a:ext cx="2281394"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3" tooltip="https://geobrava.wordpress.com/2019/04/01/chatbots-deliver-lasting-benefits-for-financial-services/">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IN" sz="700">
              <a:solidFill>
                <a:srgbClr val="FFFFFF"/>
              </a:solidFill>
            </a:endParaRPr>
          </a:p>
        </p:txBody>
      </p:sp>
    </p:spTree>
    <p:extLst>
      <p:ext uri="{BB962C8B-B14F-4D97-AF65-F5344CB8AC3E}">
        <p14:creationId xmlns:p14="http://schemas.microsoft.com/office/powerpoint/2010/main" val="213011558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logo&#10;&#10;Description automatically generated">
            <a:extLst>
              <a:ext uri="{FF2B5EF4-FFF2-40B4-BE49-F238E27FC236}">
                <a16:creationId xmlns:a16="http://schemas.microsoft.com/office/drawing/2014/main" id="{ED9ECF38-54F0-403D-8919-C3453DC6366B}"/>
              </a:ext>
            </a:extLst>
          </p:cNvPr>
          <p:cNvPicPr>
            <a:picLocks noChangeAspect="1"/>
          </p:cNvPicPr>
          <p:nvPr/>
        </p:nvPicPr>
        <p:blipFill>
          <a:blip r:embed="rId2"/>
          <a:stretch>
            <a:fillRect/>
          </a:stretch>
        </p:blipFill>
        <p:spPr>
          <a:xfrm>
            <a:off x="7928658" y="836271"/>
            <a:ext cx="4263342" cy="5185457"/>
          </a:xfrm>
          <a:prstGeom prst="rect">
            <a:avLst/>
          </a:prstGeom>
          <a:noFill/>
        </p:spPr>
      </p:pic>
      <p:sp>
        <p:nvSpPr>
          <p:cNvPr id="10" name="Text Placeholder 9">
            <a:extLst>
              <a:ext uri="{FF2B5EF4-FFF2-40B4-BE49-F238E27FC236}">
                <a16:creationId xmlns:a16="http://schemas.microsoft.com/office/drawing/2014/main" id="{577946A2-8DCE-4047-9CAE-38128B4BAF3B}"/>
              </a:ext>
            </a:extLst>
          </p:cNvPr>
          <p:cNvSpPr>
            <a:spLocks noGrp="1"/>
          </p:cNvSpPr>
          <p:nvPr>
            <p:ph type="body" sz="quarter" idx="11"/>
          </p:nvPr>
        </p:nvSpPr>
        <p:spPr>
          <a:xfrm>
            <a:off x="3733981" y="916170"/>
            <a:ext cx="4262400" cy="5185458"/>
          </a:xfrm>
        </p:spPr>
        <p:txBody>
          <a:bodyPr>
            <a:normAutofit/>
          </a:bodyPr>
          <a:lstStyle/>
          <a:p>
            <a:r>
              <a:rPr lang="en-IN" sz="2000" dirty="0" err="1"/>
              <a:t>Covid</a:t>
            </a:r>
            <a:r>
              <a:rPr lang="en-IN" sz="2000" dirty="0"/>
              <a:t> Helper - </a:t>
            </a:r>
            <a:r>
              <a:rPr lang="en-IN" sz="2000" dirty="0" err="1"/>
              <a:t>CoBot</a:t>
            </a:r>
            <a:r>
              <a:rPr lang="en-IN" sz="2000" dirty="0"/>
              <a:t>, for all our needs. This chatbot is all about coronavirus. It gives the detailed information about what coronavirus is; how it is originated; symptoms &amp; prevention. We also added some important links/images which makes us understand better, about latest updates about COVID-19 vaccines; cases being registered world wide; how to disinfect your food/surroundings/objects around you; how to boost your immunity; stress management. Most importantly alternative career options and books/courses for free. </a:t>
            </a:r>
          </a:p>
          <a:p>
            <a:endParaRPr lang="en-US" dirty="0"/>
          </a:p>
        </p:txBody>
      </p:sp>
      <p:sp>
        <p:nvSpPr>
          <p:cNvPr id="8" name="Title 7">
            <a:extLst>
              <a:ext uri="{FF2B5EF4-FFF2-40B4-BE49-F238E27FC236}">
                <a16:creationId xmlns:a16="http://schemas.microsoft.com/office/drawing/2014/main" id="{3BE52921-898C-4569-9D8A-F1C5E0ABE804}"/>
              </a:ext>
            </a:extLst>
          </p:cNvPr>
          <p:cNvSpPr>
            <a:spLocks noGrp="1"/>
          </p:cNvSpPr>
          <p:nvPr>
            <p:ph type="title"/>
          </p:nvPr>
        </p:nvSpPr>
        <p:spPr>
          <a:xfrm>
            <a:off x="625033" y="1659770"/>
            <a:ext cx="2558005" cy="1325563"/>
          </a:xfrm>
        </p:spPr>
        <p:txBody>
          <a:bodyPr anchor="t">
            <a:normAutofit/>
          </a:bodyPr>
          <a:lstStyle/>
          <a:p>
            <a:r>
              <a:rPr lang="en-US" sz="2800"/>
              <a:t>COVID HELPER - </a:t>
            </a:r>
            <a:r>
              <a:rPr lang="en-US" sz="2800" err="1"/>
              <a:t>CoBot</a:t>
            </a:r>
            <a:endParaRPr lang="en-US" sz="2800"/>
          </a:p>
        </p:txBody>
      </p:sp>
    </p:spTree>
    <p:extLst>
      <p:ext uri="{BB962C8B-B14F-4D97-AF65-F5344CB8AC3E}">
        <p14:creationId xmlns:p14="http://schemas.microsoft.com/office/powerpoint/2010/main" val="4299176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map&#10;&#10;Description automatically generated">
            <a:extLst>
              <a:ext uri="{FF2B5EF4-FFF2-40B4-BE49-F238E27FC236}">
                <a16:creationId xmlns:a16="http://schemas.microsoft.com/office/drawing/2014/main" id="{03B7D4B2-02CC-4865-949F-7C71303999F5}"/>
              </a:ext>
            </a:extLst>
          </p:cNvPr>
          <p:cNvPicPr>
            <a:picLocks noChangeAspect="1"/>
          </p:cNvPicPr>
          <p:nvPr/>
        </p:nvPicPr>
        <p:blipFill>
          <a:blip r:embed="rId2"/>
          <a:stretch>
            <a:fillRect/>
          </a:stretch>
        </p:blipFill>
        <p:spPr>
          <a:xfrm>
            <a:off x="2574980" y="68262"/>
            <a:ext cx="9239140" cy="6721475"/>
          </a:xfrm>
          <a:prstGeom prst="rect">
            <a:avLst/>
          </a:prstGeom>
          <a:noFill/>
        </p:spPr>
      </p:pic>
      <p:sp>
        <p:nvSpPr>
          <p:cNvPr id="4" name="TextBox 3">
            <a:extLst>
              <a:ext uri="{FF2B5EF4-FFF2-40B4-BE49-F238E27FC236}">
                <a16:creationId xmlns:a16="http://schemas.microsoft.com/office/drawing/2014/main" id="{56A96CC4-37B6-4352-B460-8FC74F6F6DB6}"/>
              </a:ext>
            </a:extLst>
          </p:cNvPr>
          <p:cNvSpPr txBox="1"/>
          <p:nvPr/>
        </p:nvSpPr>
        <p:spPr>
          <a:xfrm>
            <a:off x="0" y="1028700"/>
            <a:ext cx="3133726" cy="400110"/>
          </a:xfrm>
          <a:prstGeom prst="rect">
            <a:avLst/>
          </a:prstGeom>
          <a:noFill/>
        </p:spPr>
        <p:txBody>
          <a:bodyPr wrap="square" rtlCol="0">
            <a:spAutoFit/>
          </a:bodyPr>
          <a:lstStyle/>
          <a:p>
            <a:r>
              <a:rPr lang="en-IN" sz="2000" b="1" dirty="0"/>
              <a:t>ARCHITECTURAL OVERVIEW</a:t>
            </a:r>
          </a:p>
        </p:txBody>
      </p:sp>
    </p:spTree>
    <p:extLst>
      <p:ext uri="{BB962C8B-B14F-4D97-AF65-F5344CB8AC3E}">
        <p14:creationId xmlns:p14="http://schemas.microsoft.com/office/powerpoint/2010/main" val="246000216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room&#10;&#10;Description automatically generated">
            <a:extLst>
              <a:ext uri="{FF2B5EF4-FFF2-40B4-BE49-F238E27FC236}">
                <a16:creationId xmlns:a16="http://schemas.microsoft.com/office/drawing/2014/main" id="{9E7BD714-941A-4C8C-AD2F-30ECAA9BEEE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71314" y="1621318"/>
            <a:ext cx="3248373" cy="4049920"/>
          </a:xfrm>
          <a:prstGeom prst="rect">
            <a:avLst/>
          </a:prstGeom>
          <a:noFill/>
        </p:spPr>
      </p:pic>
      <p:sp>
        <p:nvSpPr>
          <p:cNvPr id="5" name="Title 4">
            <a:extLst>
              <a:ext uri="{FF2B5EF4-FFF2-40B4-BE49-F238E27FC236}">
                <a16:creationId xmlns:a16="http://schemas.microsoft.com/office/drawing/2014/main" id="{44A0257C-3D98-4E46-86D3-1B752C8374C9}"/>
              </a:ext>
            </a:extLst>
          </p:cNvPr>
          <p:cNvSpPr>
            <a:spLocks noGrp="1"/>
          </p:cNvSpPr>
          <p:nvPr>
            <p:ph type="title"/>
          </p:nvPr>
        </p:nvSpPr>
        <p:spPr>
          <a:xfrm>
            <a:off x="838200" y="571465"/>
            <a:ext cx="5257801" cy="1325563"/>
          </a:xfrm>
        </p:spPr>
        <p:txBody>
          <a:bodyPr anchor="b">
            <a:normAutofit/>
          </a:bodyPr>
          <a:lstStyle/>
          <a:p>
            <a:r>
              <a:rPr lang="en-US" dirty="0"/>
              <a:t>Future </a:t>
            </a:r>
            <a:br>
              <a:rPr lang="en-US" dirty="0"/>
            </a:br>
            <a:r>
              <a:rPr lang="en-US" dirty="0"/>
              <a:t>Scope </a:t>
            </a:r>
          </a:p>
        </p:txBody>
      </p:sp>
      <p:sp>
        <p:nvSpPr>
          <p:cNvPr id="9" name="Text Placeholder 8"/>
          <p:cNvSpPr>
            <a:spLocks noGrp="1"/>
          </p:cNvSpPr>
          <p:nvPr>
            <p:ph type="body" sz="quarter" idx="14"/>
          </p:nvPr>
        </p:nvSpPr>
        <p:spPr>
          <a:xfrm>
            <a:off x="6987824" y="1779379"/>
            <a:ext cx="4312353" cy="382749"/>
          </a:xfrm>
        </p:spPr>
        <p:txBody>
          <a:bodyPr anchor="b">
            <a:noAutofit/>
          </a:bodyPr>
          <a:lstStyle/>
          <a:p>
            <a:r>
              <a:rPr lang="en-US" sz="2400" dirty="0"/>
              <a:t>Different career options during this pandemic.</a:t>
            </a:r>
          </a:p>
        </p:txBody>
      </p:sp>
      <p:sp>
        <p:nvSpPr>
          <p:cNvPr id="8" name="Text Placeholder 7">
            <a:extLst>
              <a:ext uri="{FF2B5EF4-FFF2-40B4-BE49-F238E27FC236}">
                <a16:creationId xmlns:a16="http://schemas.microsoft.com/office/drawing/2014/main" id="{8DB1292A-975D-418D-86AF-8C3CD2A23AC3}"/>
              </a:ext>
            </a:extLst>
          </p:cNvPr>
          <p:cNvSpPr>
            <a:spLocks noGrp="1"/>
          </p:cNvSpPr>
          <p:nvPr>
            <p:ph type="body" sz="quarter" idx="16"/>
          </p:nvPr>
        </p:nvSpPr>
        <p:spPr>
          <a:xfrm>
            <a:off x="6987825" y="2412263"/>
            <a:ext cx="4312353" cy="2962659"/>
          </a:xfrm>
        </p:spPr>
        <p:txBody>
          <a:bodyPr>
            <a:normAutofit fontScale="47500" lnSpcReduction="20000"/>
          </a:bodyPr>
          <a:lstStyle/>
          <a:p>
            <a:r>
              <a:rPr lang="en-IN" sz="3600" dirty="0"/>
              <a:t>As the world faces unprecedented challenges and workplaces experience increasing pressure, now more than ever taking charge of your career is essential. The main solution of this </a:t>
            </a:r>
            <a:r>
              <a:rPr lang="en-IN" sz="3600" dirty="0" err="1"/>
              <a:t>Covid</a:t>
            </a:r>
            <a:r>
              <a:rPr lang="en-IN" sz="3600" dirty="0"/>
              <a:t> Helper- </a:t>
            </a:r>
            <a:r>
              <a:rPr lang="en-IN" sz="3600" dirty="0" err="1"/>
              <a:t>CoBot</a:t>
            </a:r>
            <a:r>
              <a:rPr lang="en-IN" sz="3600" dirty="0"/>
              <a:t> is to showcase different career options during this pandemic and find free books/courses for students. Alternative career options we mentioned are:</a:t>
            </a:r>
          </a:p>
          <a:p>
            <a:pPr lvl="0"/>
            <a:r>
              <a:rPr lang="en-IN" sz="3600" dirty="0"/>
              <a:t>1)Blogging</a:t>
            </a:r>
          </a:p>
          <a:p>
            <a:pPr lvl="0"/>
            <a:r>
              <a:rPr lang="en-IN" sz="3600" dirty="0"/>
              <a:t>2)Online training and education</a:t>
            </a:r>
          </a:p>
          <a:p>
            <a:pPr lvl="0"/>
            <a:r>
              <a:rPr lang="en-IN" sz="3600" dirty="0"/>
              <a:t>3)Volunteering</a:t>
            </a:r>
          </a:p>
          <a:p>
            <a:pPr lvl="0"/>
            <a:r>
              <a:rPr lang="en-IN" sz="3600" dirty="0"/>
              <a:t>4)Farming at home</a:t>
            </a:r>
          </a:p>
          <a:p>
            <a:endParaRPr lang="en-US" dirty="0"/>
          </a:p>
        </p:txBody>
      </p:sp>
    </p:spTree>
    <p:extLst>
      <p:ext uri="{BB962C8B-B14F-4D97-AF65-F5344CB8AC3E}">
        <p14:creationId xmlns:p14="http://schemas.microsoft.com/office/powerpoint/2010/main" val="26879582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ICK TO ADD TITLE" id="{634D9E51-4949-4732-B929-C29E3E42414E}" vid="{5842DBD6-7D6C-4C1A-8AA9-69FB39037E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343</Words>
  <Application>Microsoft Office PowerPoint</Application>
  <PresentationFormat>Widescreen</PresentationFormat>
  <Paragraphs>19</Paragraphs>
  <Slides>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Arial</vt:lpstr>
      <vt:lpstr>Calibri</vt:lpstr>
      <vt:lpstr>Calibri Light</vt:lpstr>
      <vt:lpstr>Constantia</vt:lpstr>
      <vt:lpstr>Corbel</vt:lpstr>
      <vt:lpstr>Helvetica Light</vt:lpstr>
      <vt:lpstr>Raleway</vt:lpstr>
      <vt:lpstr>Office Theme</vt:lpstr>
      <vt:lpstr>COVID HELPER - CoBot</vt:lpstr>
      <vt:lpstr>TEAM NAME: TESSERACT</vt:lpstr>
      <vt:lpstr>Chatbot </vt:lpstr>
      <vt:lpstr>COVID HELPER - CoBot</vt:lpstr>
      <vt:lpstr>PowerPoint Presentation</vt:lpstr>
      <vt:lpstr>Future  Scope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2020-07-04T17:42:43Z</dcterms:created>
  <dcterms:modified xsi:type="dcterms:W3CDTF">2020-07-05T17:32:06Z</dcterms:modified>
</cp:coreProperties>
</file>